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93" r:id="rId3"/>
    <p:sldId id="286" r:id="rId4"/>
    <p:sldId id="294" r:id="rId5"/>
    <p:sldId id="295" r:id="rId6"/>
    <p:sldId id="306" r:id="rId7"/>
    <p:sldId id="296" r:id="rId8"/>
    <p:sldId id="297" r:id="rId9"/>
    <p:sldId id="305" r:id="rId10"/>
    <p:sldId id="298" r:id="rId11"/>
    <p:sldId id="299" r:id="rId12"/>
    <p:sldId id="304" r:id="rId13"/>
    <p:sldId id="300" r:id="rId14"/>
    <p:sldId id="301" r:id="rId15"/>
    <p:sldId id="302" r:id="rId16"/>
    <p:sldId id="303" r:id="rId17"/>
    <p:sldId id="260" r:id="rId18"/>
  </p:sldIdLst>
  <p:sldSz cx="24384000" cy="13716000"/>
  <p:notesSz cx="6858000" cy="9144000"/>
  <p:custDataLst>
    <p:tags r:id="rId2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76" autoAdjust="0"/>
  </p:normalViewPr>
  <p:slideViewPr>
    <p:cSldViewPr showGuides="1">
      <p:cViewPr varScale="1">
        <p:scale>
          <a:sx n="72" d="100"/>
          <a:sy n="72" d="100"/>
        </p:scale>
        <p:origin x="114" y="37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27104" y="2681536"/>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528" y="7794104"/>
            <a:ext cx="6617455" cy="2232248"/>
          </a:xfrm>
          <a:prstGeom prst="rect">
            <a:avLst/>
          </a:prstGeom>
        </p:spPr>
      </p:pic>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89489" y="4343409"/>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57118" y="4874564"/>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668397" y="7213297"/>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351241" y="2394374"/>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632145" y="614652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15537" y="3071483"/>
            <a:ext cx="8352927" cy="1273225"/>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0038" y="3071483"/>
            <a:ext cx="921203" cy="2316042"/>
          </a:xfrm>
          <a:prstGeom prst="bentConnector3">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0038" y="5387525"/>
            <a:ext cx="1238359" cy="250288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flipV="1">
            <a:off x="8764741" y="6638965"/>
            <a:ext cx="3867404" cy="1251441"/>
          </a:xfrm>
          <a:prstGeom prst="bentConnector3">
            <a:avLst>
              <a:gd name="adj1" fmla="val 50000"/>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4193463" y="3971522"/>
            <a:ext cx="1801814" cy="2548187"/>
          </a:xfrm>
          <a:prstGeom prst="bentConnector2">
            <a:avLst/>
          </a:prstGeom>
          <a:noFill/>
          <a:ln w="123825" cap="flat">
            <a:solidFill>
              <a:srgbClr val="000000"/>
            </a:solidFill>
            <a:prstDash val="solid"/>
            <a:miter lim="400000"/>
            <a:tailEnd type="triangle"/>
          </a:ln>
          <a:effectLst>
            <a:glow rad="228600">
              <a:schemeClr val="accent3">
                <a:satMod val="175000"/>
                <a:alpha val="11000"/>
              </a:schemeClr>
            </a:glow>
          </a:effectLst>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9BAD9B84-700A-4015-8F3E-456D62377634}"/>
              </a:ext>
            </a:extLst>
          </p:cNvPr>
          <p:cNvSpPr txBox="1"/>
          <p:nvPr/>
        </p:nvSpPr>
        <p:spPr>
          <a:xfrm>
            <a:off x="1460377" y="9563148"/>
            <a:ext cx="10781798" cy="3488134"/>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空间代谢问题解构：</a:t>
            </a:r>
            <a:endParaRPr kumimoji="0" lang="en-US" altLang="zh-CN" sz="4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400" b="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样本上有检测到</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哪些代谢物</a:t>
            </a:r>
            <a:endParaRPr kumimoji="0" lang="en-US" altLang="zh-CN" sz="4400" b="0" i="0" u="none" strike="noStrike" cap="none" spc="0" normalizeH="0" baseline="0" dirty="0">
              <a:ln>
                <a:noFill/>
              </a:ln>
              <a:solidFill>
                <a:schemeClr val="accent1"/>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4400" b="0" dirty="0"/>
              <a:t>生物样本切片可以划分为</a:t>
            </a:r>
            <a:r>
              <a:rPr lang="zh-CN" altLang="en-US" sz="4400" b="0" dirty="0">
                <a:solidFill>
                  <a:schemeClr val="accent1"/>
                </a:solidFill>
              </a:rPr>
              <a:t>哪些异质性区域</a:t>
            </a:r>
            <a:endParaRPr lang="en-US" altLang="zh-CN" sz="4400" b="0" dirty="0">
              <a:solidFill>
                <a:schemeClr val="accent1"/>
              </a:solidFill>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这些异质性区域间存在有</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哪些代谢差异</a:t>
            </a: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734502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1260</Words>
  <Application>Microsoft Office PowerPoint</Application>
  <PresentationFormat>Custom</PresentationFormat>
  <Paragraphs>94</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Helvetica Neue</vt:lpstr>
      <vt:lpstr>Helvetica Neue Light</vt:lpstr>
      <vt:lpstr>Helvetica Neue Medium</vt:lpstr>
      <vt:lpstr>微软雅黑</vt:lpstr>
      <vt:lpstr>汉仪旗黑-65S</vt:lpstr>
      <vt:lpstr>汉仪旗黑-70S</vt:lpstr>
      <vt:lpstr>Cambria Math</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882</cp:revision>
  <dcterms:created xsi:type="dcterms:W3CDTF">2023-06-15T14:49:00Z</dcterms:created>
  <dcterms:modified xsi:type="dcterms:W3CDTF">2024-09-15T15:48:17Z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